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Michael</a:t>
            </a:r>
            <a:r>
              <a:rPr lang="en-US" dirty="0" smtClean="0"/>
              <a:t>	</a:t>
            </a:r>
          </a:p>
          <a:p>
            <a:r>
              <a:rPr lang="en-US" dirty="0" smtClean="0"/>
              <a:t>16 March 2011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Cucumber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Botanical name is: </a:t>
            </a:r>
            <a:r>
              <a:rPr lang="en-US" i="1" dirty="0" err="1" smtClean="0"/>
              <a:t>Cucumis</a:t>
            </a:r>
            <a:r>
              <a:rPr lang="en-US" i="1" dirty="0" smtClean="0"/>
              <a:t> </a:t>
            </a:r>
            <a:r>
              <a:rPr lang="en-US" i="1" dirty="0" err="1" smtClean="0"/>
              <a:t>sativus</a:t>
            </a:r>
            <a:endParaRPr lang="en-US" i="1" dirty="0" smtClean="0"/>
          </a:p>
          <a:p>
            <a:r>
              <a:rPr lang="en-US" dirty="0" smtClean="0"/>
              <a:t>Life span is approx. 3 months.</a:t>
            </a:r>
          </a:p>
          <a:p>
            <a:r>
              <a:rPr lang="en-US" dirty="0" smtClean="0"/>
              <a:t>Creeping vine that grows onto Trellises.  The fruit is roughly 30 cm long and 7 cm in </a:t>
            </a:r>
            <a:r>
              <a:rPr lang="en-US" dirty="0" err="1" smtClean="0"/>
              <a:t>diamter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Picture here</a:t>
            </a:r>
            <a:endParaRPr lang="en-US" dirty="0"/>
          </a:p>
        </p:txBody>
      </p:sp>
      <p:pic>
        <p:nvPicPr>
          <p:cNvPr id="5" name="Picture 4" descr="cucumber_pla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1905000"/>
            <a:ext cx="3962400" cy="38862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Require large amounts of sunlight to grow correctly</a:t>
            </a:r>
          </a:p>
          <a:p>
            <a:r>
              <a:rPr lang="en-US" dirty="0" smtClean="0"/>
              <a:t>30 cm tall.</a:t>
            </a:r>
          </a:p>
          <a:p>
            <a:r>
              <a:rPr lang="en-US" dirty="0" smtClean="0"/>
              <a:t> Bloom occurs approx. 6 weeks after planting.</a:t>
            </a:r>
          </a:p>
          <a:p>
            <a:r>
              <a:rPr lang="en-US" dirty="0" smtClean="0"/>
              <a:t>Requires a well dried, sandy loam soil.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Picture here….</a:t>
            </a:r>
            <a:endParaRPr lang="en-US" dirty="0"/>
          </a:p>
        </p:txBody>
      </p:sp>
      <p:pic>
        <p:nvPicPr>
          <p:cNvPr id="5" name="Picture 4" descr="cucumberDM2708_468x3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905000"/>
            <a:ext cx="3848100" cy="3267075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Water well every week.</a:t>
            </a:r>
          </a:p>
          <a:p>
            <a:r>
              <a:rPr lang="en-US" dirty="0" smtClean="0"/>
              <a:t>Harvest after 50-60 days for desired effects.</a:t>
            </a:r>
            <a:endParaRPr lang="en-US" dirty="0"/>
          </a:p>
        </p:txBody>
      </p:sp>
      <p:pic>
        <p:nvPicPr>
          <p:cNvPr id="5" name="Picture 4" descr="38%20Mouth%20watering%20cucumb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2895600"/>
            <a:ext cx="4978400" cy="37338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nutritional form of fruit.</a:t>
            </a:r>
          </a:p>
          <a:p>
            <a:r>
              <a:rPr lang="en-US" dirty="0" smtClean="0"/>
              <a:t>B vitamins give an energy boost similar to the effects of an energy drink or cup of coffee.</a:t>
            </a:r>
          </a:p>
          <a:p>
            <a:r>
              <a:rPr lang="en-US" dirty="0" smtClean="0"/>
              <a:t>Juices make cellulite less noticeable.</a:t>
            </a:r>
          </a:p>
          <a:p>
            <a:r>
              <a:rPr lang="en-US" dirty="0" smtClean="0"/>
              <a:t>Suitable replacement for aloe as sunburn treatment.</a:t>
            </a:r>
          </a:p>
          <a:p>
            <a:r>
              <a:rPr lang="en-US" dirty="0" smtClean="0"/>
              <a:t>Melody of sugar, B vitamins, and electrolytes replace nutrition lost after a long night of heavy drinking.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Varieties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English Cucumbers</a:t>
            </a:r>
          </a:p>
          <a:p>
            <a:r>
              <a:rPr lang="en-US" dirty="0" smtClean="0"/>
              <a:t>Lebanese Cucumbers</a:t>
            </a:r>
          </a:p>
          <a:p>
            <a:r>
              <a:rPr lang="en-US" dirty="0" smtClean="0"/>
              <a:t>Apple Cucumbers</a:t>
            </a:r>
          </a:p>
          <a:p>
            <a:r>
              <a:rPr lang="en-US" dirty="0" smtClean="0"/>
              <a:t>East Asian Cucumbers</a:t>
            </a:r>
          </a:p>
          <a:p>
            <a:r>
              <a:rPr lang="en-US" dirty="0" smtClean="0"/>
              <a:t>Pickling Cucumbers</a:t>
            </a:r>
          </a:p>
          <a:p>
            <a:r>
              <a:rPr lang="en-US" dirty="0" smtClean="0"/>
              <a:t>Armenian Cucumbers</a:t>
            </a:r>
          </a:p>
          <a:p>
            <a:r>
              <a:rPr lang="en-US" dirty="0" smtClean="0"/>
              <a:t>Persian Cucumbers</a:t>
            </a:r>
          </a:p>
          <a:p>
            <a:r>
              <a:rPr lang="en-US" dirty="0" err="1" smtClean="0"/>
              <a:t>Beit</a:t>
            </a:r>
            <a:r>
              <a:rPr lang="en-US" dirty="0" smtClean="0"/>
              <a:t> Alpha Cucumbers</a:t>
            </a:r>
            <a:endParaRPr lang="en-US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Wikipedia.org</a:t>
            </a:r>
          </a:p>
          <a:p>
            <a:r>
              <a:rPr lang="en-US" dirty="0" smtClean="0"/>
              <a:t>Gardeningpatch.com</a:t>
            </a:r>
          </a:p>
          <a:p>
            <a:r>
              <a:rPr lang="en-US" dirty="0" smtClean="0"/>
              <a:t>Divinecaroline.com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A7FBD900F37F459BDF2F8FD993CA28" ma:contentTypeVersion="0" ma:contentTypeDescription="Create a new document." ma:contentTypeScope="" ma:versionID="6e92c18b5973c632dabbe29fb6caf8b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315955-0AFD-4119-A659-61F216819A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97</TotalTime>
  <Words>177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Metro</vt:lpstr>
      <vt:lpstr>Planting Seeds of Friendship</vt:lpstr>
      <vt:lpstr>The Cucumber</vt:lpstr>
      <vt:lpstr>Specifications</vt:lpstr>
      <vt:lpstr>Watering Your Seeds</vt:lpstr>
      <vt:lpstr>Uses</vt:lpstr>
      <vt:lpstr>Varieties 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264600</cp:lastModifiedBy>
  <cp:revision>13</cp:revision>
  <dcterms:created xsi:type="dcterms:W3CDTF">2011-03-16T11:28:37Z</dcterms:created>
  <dcterms:modified xsi:type="dcterms:W3CDTF">2011-03-24T14:20:45Z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0x01010027A7FBD900F37F459BDF2F8FD993CA28</vt:lpwstr>
  </property>
</Properties>
</file>